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7" r:id="rId1"/>
    <p:sldMasterId id="2147483761" r:id="rId2"/>
    <p:sldMasterId id="2147483774" r:id="rId3"/>
  </p:sldMasterIdLst>
  <p:notesMasterIdLst>
    <p:notesMasterId r:id="rId9"/>
  </p:notesMasterIdLst>
  <p:handoutMasterIdLst>
    <p:handoutMasterId r:id="rId10"/>
  </p:handoutMasterIdLst>
  <p:sldIdLst>
    <p:sldId id="300" r:id="rId4"/>
    <p:sldId id="266" r:id="rId5"/>
    <p:sldId id="329" r:id="rId6"/>
    <p:sldId id="331" r:id="rId7"/>
    <p:sldId id="328" r:id="rId8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Bold" panose="020F0702030404030204" pitchFamily="34" charset="0"/>
      <p:bold r:id="rId16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9AF"/>
    <a:srgbClr val="1E4696"/>
    <a:srgbClr val="64378C"/>
    <a:srgbClr val="8C2D82"/>
    <a:srgbClr val="288732"/>
    <a:srgbClr val="198282"/>
    <a:srgbClr val="D72305"/>
    <a:srgbClr val="E63214"/>
    <a:srgbClr val="E6322A"/>
    <a:srgbClr val="DC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6272"/>
  </p:normalViewPr>
  <p:slideViewPr>
    <p:cSldViewPr snapToObjects="1">
      <p:cViewPr varScale="1">
        <p:scale>
          <a:sx n="82" d="100"/>
          <a:sy n="82" d="100"/>
        </p:scale>
        <p:origin x="17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58" d="100"/>
          <a:sy n="158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B3329-1A24-D24D-9859-E4E4B55EE0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54127-12EF-BA4F-9E35-EAAA8A86B44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4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31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18114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4113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673772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881000"/>
            <a:ext cx="72009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797601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461E16-279D-1744-9CE2-E83CDFEADE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03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8B33431B-8271-8345-8F10-FB5C8EFFDD5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E261E3-4B38-4946-9952-2156BE62F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959710A-9EB2-BF49-BB6D-45915352BA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0"/>
            <a:ext cx="7956551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DB7DCE38-46F7-A743-A10F-025ADB2E5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314040-C944-8B4E-AD1A-3E45BD7F709D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47BDC6-C9A3-7F48-A6AF-28A7F5DE04C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A2B81A-4FDB-244C-A3CB-319675C9FC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920232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4388324" y="-285040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D8FD54D-FB28-2844-87A5-3B98BA5C2A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856BAF-E6D4-C640-804F-4EB5EF19A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E3F86F2B-7B28-264E-A690-7F2C2981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1"/>
            <a:ext cx="7956551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350"/>
              </a:lnSpc>
              <a:spcBef>
                <a:spcPts val="350"/>
              </a:spcBef>
              <a:spcAft>
                <a:spcPts val="0"/>
              </a:spcAft>
              <a:buNone/>
              <a:defRPr sz="1134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11,3pt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6B8F941-0635-1C44-805C-3369478BAA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F112-6120-B14F-8D16-9070EDA0FD9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7B3AD-F730-FB4F-8AB0-398508977B7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CBF620-15AE-2B4C-ABB6-CDFD95DE50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 userDrawn="1">
          <p15:clr>
            <a:srgbClr val="FBAE40"/>
          </p15:clr>
        </p15:guide>
        <p15:guide id="2" pos="2608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47128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A6D9D6-7933-9246-8006-A05C53D5A398}"/>
              </a:ext>
            </a:extLst>
          </p:cNvPr>
          <p:cNvSpPr/>
          <p:nvPr userDrawn="1"/>
        </p:nvSpPr>
        <p:spPr>
          <a:xfrm>
            <a:off x="287338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EE8591F-D1D9-734C-BDAB-65EA1201BAB5}"/>
              </a:ext>
            </a:extLst>
          </p:cNvPr>
          <p:cNvSpPr/>
          <p:nvPr userDrawn="1"/>
        </p:nvSpPr>
        <p:spPr>
          <a:xfrm>
            <a:off x="2340489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AE61AA-5034-1746-AD39-90373C221D54}"/>
              </a:ext>
            </a:extLst>
          </p:cNvPr>
          <p:cNvSpPr/>
          <p:nvPr userDrawn="1"/>
        </p:nvSpPr>
        <p:spPr>
          <a:xfrm>
            <a:off x="4393640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55E93C8-A745-9241-B52E-722A8B03D150}"/>
              </a:ext>
            </a:extLst>
          </p:cNvPr>
          <p:cNvSpPr/>
          <p:nvPr userDrawn="1"/>
        </p:nvSpPr>
        <p:spPr>
          <a:xfrm>
            <a:off x="6434466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253718B-7DBF-3C46-B784-2B154B722A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F3A9D83-E88F-EE4F-BB6B-CE9209ECF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DAD4FBB-ECC3-7947-B8F4-A8CF12F92F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A343E9-A943-A943-8F1E-9BA4B8A6205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B77BBFB-F946-5543-B73F-09319528BB3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FFE247-D39C-2644-9238-32D5F4B70F1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33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608">
          <p15:clr>
            <a:srgbClr val="FBAE40"/>
          </p15:clr>
        </p15:guide>
        <p15:guide id="4" pos="1474">
          <p15:clr>
            <a:srgbClr val="FBAE40"/>
          </p15:clr>
        </p15:guide>
        <p15:guide id="9" pos="2767">
          <p15:clr>
            <a:srgbClr val="FBAE40"/>
          </p15:clr>
        </p15:guide>
        <p15:guide id="10" pos="1315">
          <p15:clr>
            <a:srgbClr val="FBAE40"/>
          </p15:clr>
        </p15:guide>
        <p15:guide id="11" pos="3901">
          <p15:clr>
            <a:srgbClr val="FBAE40"/>
          </p15:clr>
        </p15:guide>
        <p15:guide id="12" pos="4059">
          <p15:clr>
            <a:srgbClr val="FBAE40"/>
          </p15:clr>
        </p15:guide>
        <p15:guide id="1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56550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A9F1F-9079-064E-AA43-017A7EA6895B}"/>
              </a:ext>
            </a:extLst>
          </p:cNvPr>
          <p:cNvSpPr/>
          <p:nvPr userDrawn="1"/>
        </p:nvSpPr>
        <p:spPr>
          <a:xfrm>
            <a:off x="28074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57B541-4EA8-8741-9EC2-38E39DB66FA0}"/>
              </a:ext>
            </a:extLst>
          </p:cNvPr>
          <p:cNvSpPr/>
          <p:nvPr userDrawn="1"/>
        </p:nvSpPr>
        <p:spPr>
          <a:xfrm>
            <a:off x="1922339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D0E3D-3D75-D045-8F82-94A22D3132B7}"/>
              </a:ext>
            </a:extLst>
          </p:cNvPr>
          <p:cNvSpPr/>
          <p:nvPr userDrawn="1"/>
        </p:nvSpPr>
        <p:spPr>
          <a:xfrm>
            <a:off x="3563938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C479432-1C8B-C545-B386-12AC6B48FB51}"/>
              </a:ext>
            </a:extLst>
          </p:cNvPr>
          <p:cNvSpPr/>
          <p:nvPr userDrawn="1"/>
        </p:nvSpPr>
        <p:spPr>
          <a:xfrm>
            <a:off x="5205537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4468BAB-D79C-0F48-B46B-9714C45F3158}"/>
              </a:ext>
            </a:extLst>
          </p:cNvPr>
          <p:cNvSpPr/>
          <p:nvPr userDrawn="1"/>
        </p:nvSpPr>
        <p:spPr>
          <a:xfrm>
            <a:off x="684769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56F86A6E-9881-B941-8413-E8B539E79C4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2ED534-8123-014E-91E1-FCA941DC0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66E74E88-1C1B-124C-90B3-42568E5CEF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611652E-DF0D-AA40-A219-89FD1806279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E28CDE-6C95-7D45-BBBC-CBC770CA95B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85A9B4-204F-D14B-BC9D-F52B006594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98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086">
          <p15:clr>
            <a:srgbClr val="FBAE40"/>
          </p15:clr>
        </p15:guide>
        <p15:guide id="4" pos="1202">
          <p15:clr>
            <a:srgbClr val="FBAE40"/>
          </p15:clr>
        </p15:guide>
        <p15:guide id="9" pos="3129">
          <p15:clr>
            <a:srgbClr val="FBAE40"/>
          </p15:clr>
        </p15:guide>
        <p15:guide id="10" pos="1043">
          <p15:clr>
            <a:srgbClr val="FBAE40"/>
          </p15:clr>
        </p15:guide>
        <p15:guide id="11" pos="4150">
          <p15:clr>
            <a:srgbClr val="FBAE40"/>
          </p15:clr>
        </p15:guide>
        <p15:guide id="12" pos="4309">
          <p15:clr>
            <a:srgbClr val="FBAE40"/>
          </p15:clr>
        </p15:guide>
        <p15:guide id="13" pos="2245">
          <p15:clr>
            <a:srgbClr val="FBAE40"/>
          </p15:clr>
        </p15:guide>
        <p15:guide id="14" pos="3288">
          <p15:clr>
            <a:srgbClr val="FBAE40"/>
          </p15:clr>
        </p15:guide>
        <p15:guide id="15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3"/>
            <a:ext cx="9144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3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63916" y="399917"/>
            <a:ext cx="1301173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638502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1767484" y="6527464"/>
            <a:ext cx="1436978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1198800"/>
            <a:ext cx="1355294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26F69D-CB10-AD46-9A73-58118E5317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1E52B2-9D21-9E44-9CCF-357E0416D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7200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37A45B-C77C-F94C-8B2B-2F9747EE24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2FADD67-E4F8-6547-ADD5-C8FC5EC3ED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7F51B3-09A5-494F-ACCD-29C00925B5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68" r:id="rId2"/>
    <p:sldLayoutId id="2147483760" r:id="rId3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87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pos="4717">
          <p15:clr>
            <a:srgbClr val="F26B43"/>
          </p15:clr>
        </p15:guide>
        <p15:guide id="10" pos="4830">
          <p15:clr>
            <a:srgbClr val="F26B43"/>
          </p15:clr>
        </p15:guide>
        <p15:guide id="11" orient="horz" pos="4042">
          <p15:clr>
            <a:srgbClr val="F26B43"/>
          </p15:clr>
        </p15:guide>
        <p15:guide id="12" orient="horz" pos="4197">
          <p15:clr>
            <a:srgbClr val="F26B43"/>
          </p15:clr>
        </p15:guide>
        <p15:guide id="14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287338" y="6996029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6ADB6786-40DA-8E4B-B4FD-F37956E44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7338" y="6460001"/>
            <a:ext cx="3086100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71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8E58DFD4-461F-434A-812A-AB41A30A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238" y="6237908"/>
            <a:ext cx="7950650" cy="104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200D815-CB73-4140-85E7-7C465301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7338" y="6347912"/>
            <a:ext cx="3086100" cy="97976"/>
          </a:xfrm>
          <a:prstGeom prst="rect">
            <a:avLst/>
          </a:prstGeom>
        </p:spPr>
        <p:txBody>
          <a:bodyPr lIns="0" tIns="0" rIns="0" bIns="0"/>
          <a:lstStyle>
            <a:lvl1pPr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20. Januar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6" r:id="rId3"/>
    <p:sldLayoutId id="2147483767" r:id="rId4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orient="horz" pos="4133">
          <p15:clr>
            <a:srgbClr val="F26B43"/>
          </p15:clr>
        </p15:guide>
        <p15:guide id="11" orient="horz" pos="3657">
          <p15:clr>
            <a:srgbClr val="F26B43"/>
          </p15:clr>
        </p15:guide>
        <p15:guide id="13" pos="51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8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</p:sldLayoutIdLst>
  <p:hf hdr="0" dt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pos="557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1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82BA9CB-05A0-A64F-868B-1D6431C09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3847568"/>
            <a:ext cx="7200900" cy="1093600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Algorithmen und Datenstrukturen</a:t>
            </a:r>
          </a:p>
          <a:p>
            <a:pPr algn="ctr"/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3600" dirty="0">
                <a:solidFill>
                  <a:srgbClr val="00B050"/>
                </a:solidFill>
              </a:rPr>
              <a:t>Pseudo-ARP-Network</a:t>
            </a:r>
          </a:p>
          <a:p>
            <a:pPr algn="ctr"/>
            <a:r>
              <a:rPr lang="de-DE" sz="3600" dirty="0" err="1">
                <a:solidFill>
                  <a:srgbClr val="00B050"/>
                </a:solidFill>
              </a:rPr>
              <a:t>Requirement</a:t>
            </a:r>
            <a:r>
              <a:rPr lang="de-DE" sz="3600" dirty="0">
                <a:solidFill>
                  <a:srgbClr val="00B050"/>
                </a:solidFill>
              </a:rPr>
              <a:t> </a:t>
            </a:r>
            <a:r>
              <a:rPr lang="de-DE" sz="3600" dirty="0" err="1">
                <a:solidFill>
                  <a:srgbClr val="00B050"/>
                </a:solidFill>
              </a:rPr>
              <a:t>Specification</a:t>
            </a:r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2000" dirty="0">
                <a:solidFill>
                  <a:srgbClr val="00B050"/>
                </a:solidFill>
              </a:rPr>
              <a:t>Wintersemester 2022/2023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69BA0E-366F-474C-A8D0-9D64441811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B19E4E-2664-473F-948D-3D1691B3D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Kevin Schuster</a:t>
            </a:r>
          </a:p>
        </p:txBody>
      </p:sp>
    </p:spTree>
    <p:extLst>
      <p:ext uri="{BB962C8B-B14F-4D97-AF65-F5344CB8AC3E}">
        <p14:creationId xmlns:p14="http://schemas.microsoft.com/office/powerpoint/2010/main" val="127608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Requirement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Specification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MUST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Design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Specification</a:t>
            </a:r>
            <a:r>
              <a:rPr lang="de-DE" altLang="ja-JP" sz="1800" dirty="0">
                <a:ea typeface="ＭＳ Ｐゴシック" panose="020B0600070205080204" pitchFamily="34" charset="-128"/>
              </a:rPr>
              <a:t> erstellen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Projektpräsentation erstellen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Lexikalische Analyse der Konsolen-Eingabe</a:t>
            </a:r>
          </a:p>
          <a:p>
            <a:pPr marL="342900" indent="-342900" defTabSz="914454">
              <a:lnSpc>
                <a:spcPct val="9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Änderung des Graphen von Floyd/Dijkstra/Ford zu Geräten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Ausgabe des Ergebnisses mit Darstellungsoption 0 bis 2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Ausgabe aller Stationen mit Adresse FF:FF:FF:FF:FF:FF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Erstellung einer visuellen Abbildung des Graphen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65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Pseudo ARP Network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Requirement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Specification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MEDIUM</a:t>
            </a:r>
          </a:p>
          <a:p>
            <a:pPr marL="342900" indent="-342900" defTabSz="914454">
              <a:lnSpc>
                <a:spcPct val="9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Erweiterung des Graphen von Floyd/Dijkstra/Ford um 3 Geräte plus deren Distanzen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Intuitive Bedienung des Konsoleneingabeverhalten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33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Requirement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Specification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LOW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Einfügen weiterer Geräteeigenschaften oder Darstellungsoptionen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Aussagekräftige Fehlertexte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680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9C87E-ADA8-764F-8FE8-B8B6EEEC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15FFF7D-559E-4A6B-8D3F-5B3728C9E2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916023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GT Pressura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157</Words>
  <Application>Microsoft Office PowerPoint</Application>
  <PresentationFormat>Bildschirmpräsentation (4:3)</PresentationFormat>
  <Paragraphs>68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ＭＳ Ｐゴシック</vt:lpstr>
      <vt:lpstr>Calibri Bold</vt:lpstr>
      <vt:lpstr>Calibri</vt:lpstr>
      <vt:lpstr>Arial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 Thaller</dc:creator>
  <cp:lastModifiedBy>Kevin Schuster</cp:lastModifiedBy>
  <cp:revision>206</cp:revision>
  <cp:lastPrinted>2020-09-16T09:23:03Z</cp:lastPrinted>
  <dcterms:created xsi:type="dcterms:W3CDTF">2020-05-26T08:20:17Z</dcterms:created>
  <dcterms:modified xsi:type="dcterms:W3CDTF">2022-11-30T20:13:09Z</dcterms:modified>
</cp:coreProperties>
</file>